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2" r:id="rId5"/>
    <p:sldId id="263" r:id="rId6"/>
    <p:sldId id="264" r:id="rId7"/>
    <p:sldId id="267" r:id="rId8"/>
    <p:sldId id="271" r:id="rId9"/>
    <p:sldId id="272" r:id="rId10"/>
    <p:sldId id="273" r:id="rId11"/>
    <p:sldId id="269" r:id="rId12"/>
    <p:sldId id="265" r:id="rId13"/>
    <p:sldId id="274" r:id="rId14"/>
    <p:sldId id="275" r:id="rId15"/>
    <p:sldId id="279" r:id="rId16"/>
    <p:sldId id="277" r:id="rId17"/>
    <p:sldId id="278" r:id="rId18"/>
    <p:sldId id="27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1275" userDrawn="1">
          <p15:clr>
            <a:srgbClr val="A4A3A4"/>
          </p15:clr>
        </p15:guide>
        <p15:guide id="6" orient="horz" pos="459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186"/>
      </p:cViewPr>
      <p:guideLst>
        <p:guide orient="horz" pos="2160"/>
        <p:guide pos="3840"/>
        <p:guide pos="438"/>
        <p:guide pos="7242"/>
        <p:guide orient="horz" pos="1275"/>
        <p:guide orient="horz" pos="45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41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15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2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3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0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6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1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51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95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55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AEE6-98AE-48C9-95B8-63D26CA8994A}" type="datetimeFigureOut">
              <a:rPr lang="it-IT" smtClean="0"/>
              <a:t>04/07/2016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5BC2-00DB-4A2A-9F80-0F986730E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13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5324" y="5144453"/>
            <a:ext cx="66779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DINPro-Bold"/>
              </a:rPr>
              <a:t>gianluca toschi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fondazione nord est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5325" y="1489251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34" y="1938337"/>
            <a:ext cx="3190875" cy="29813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95325" y="728663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  <p:sp>
        <p:nvSpPr>
          <p:cNvPr id="9" name="Rettangolo 8"/>
          <p:cNvSpPr/>
          <p:nvPr/>
        </p:nvSpPr>
        <p:spPr>
          <a:xfrm>
            <a:off x="695324" y="2347356"/>
            <a:ext cx="8289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Imprenditori per la ripresa dell’economia e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21875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1838" y="2312508"/>
            <a:ext cx="10764837" cy="220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DINPro-Bold"/>
                <a:ea typeface="Calibri" panose="020F0502020204030204" pitchFamily="34" charset="0"/>
                <a:cs typeface="Times New Roman" panose="02020603050405020304" pitchFamily="18" charset="0"/>
              </a:rPr>
              <a:t>Al territorio è chiesto di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2600" dirty="0">
              <a:latin typeface="DINPro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DINPro-Bold"/>
                <a:ea typeface="Calibri" panose="020F0502020204030204" pitchFamily="34" charset="0"/>
                <a:cs typeface="Times New Roman" panose="02020603050405020304" pitchFamily="18" charset="0"/>
              </a:rPr>
              <a:t>1) sviluppare la capacità di trattenere, attrarre e valorizzare conoscenze, competenze e figure professionali cruciali per le evoluzioni future arricchendo, quindi, la dotazione di capitale umano a disposizione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30638" y="897200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36612"/>
            <a:ext cx="1335314" cy="12476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30638" y="136612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  <p:sp>
        <p:nvSpPr>
          <p:cNvPr id="6" name="Rettangolo 5"/>
          <p:cNvSpPr/>
          <p:nvPr/>
        </p:nvSpPr>
        <p:spPr>
          <a:xfrm>
            <a:off x="2030638" y="4945137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#coraggio</a:t>
            </a:r>
          </a:p>
        </p:txBody>
      </p:sp>
      <p:sp>
        <p:nvSpPr>
          <p:cNvPr id="7" name="Rettangolo 6"/>
          <p:cNvSpPr/>
          <p:nvPr/>
        </p:nvSpPr>
        <p:spPr>
          <a:xfrm>
            <a:off x="6580027" y="4945137"/>
            <a:ext cx="3801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#capitale umano</a:t>
            </a:r>
          </a:p>
        </p:txBody>
      </p:sp>
    </p:spTree>
    <p:extLst>
      <p:ext uri="{BB962C8B-B14F-4D97-AF65-F5344CB8AC3E}">
        <p14:creationId xmlns:p14="http://schemas.microsoft.com/office/powerpoint/2010/main" val="267891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30" y="728664"/>
            <a:ext cx="9729741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84" y="728663"/>
            <a:ext cx="841723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2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1837" y="2345563"/>
            <a:ext cx="10764837" cy="221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DINPro-Bold"/>
                <a:ea typeface="Calibri" panose="020F0502020204030204" pitchFamily="34" charset="0"/>
                <a:cs typeface="Times New Roman" panose="02020603050405020304" pitchFamily="18" charset="0"/>
              </a:rPr>
              <a:t>2) aprirsi e trasformarsi in una piattaforma in cui si incontrano attori locali e internazionali, creando, da una parte, opportunità per le imprese locali di sviluppare relazioni estese su scala geografica e dall’altra di attirare o almeno coinvolgere attori dell’innovazione favorendo ricadute di conoscenza all’interno del distretto.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30638" y="897200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36612"/>
            <a:ext cx="1335314" cy="12476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30638" y="136612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  <p:sp>
        <p:nvSpPr>
          <p:cNvPr id="6" name="Rettangolo 5"/>
          <p:cNvSpPr/>
          <p:nvPr/>
        </p:nvSpPr>
        <p:spPr>
          <a:xfrm>
            <a:off x="1748512" y="494513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#piattaforma</a:t>
            </a:r>
          </a:p>
        </p:txBody>
      </p:sp>
      <p:sp>
        <p:nvSpPr>
          <p:cNvPr id="7" name="Rettangolo 6"/>
          <p:cNvSpPr/>
          <p:nvPr/>
        </p:nvSpPr>
        <p:spPr>
          <a:xfrm>
            <a:off x="6644851" y="4429154"/>
            <a:ext cx="3339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#infrastrutture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7157813" y="5268302"/>
            <a:ext cx="2313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#relazioni</a:t>
            </a:r>
          </a:p>
        </p:txBody>
      </p:sp>
    </p:spTree>
    <p:extLst>
      <p:ext uri="{BB962C8B-B14F-4D97-AF65-F5344CB8AC3E}">
        <p14:creationId xmlns:p14="http://schemas.microsoft.com/office/powerpoint/2010/main" val="206340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5" y="728663"/>
            <a:ext cx="10188394" cy="54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1837" y="2345563"/>
            <a:ext cx="10764837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 smtClean="0">
                <a:latin typeface="DINPro-Bold"/>
                <a:ea typeface="Calibri" panose="020F0502020204030204" pitchFamily="34" charset="0"/>
                <a:cs typeface="Times New Roman" panose="02020603050405020304" pitchFamily="18" charset="0"/>
              </a:rPr>
              <a:t>3) agire come element</a:t>
            </a:r>
            <a:r>
              <a:rPr lang="it-IT" sz="2600" dirty="0" smtClean="0">
                <a:latin typeface="DINPro-Bold"/>
                <a:ea typeface="Calibri" panose="020F0502020204030204" pitchFamily="34" charset="0"/>
                <a:cs typeface="Times New Roman" panose="02020603050405020304" pitchFamily="18" charset="0"/>
              </a:rPr>
              <a:t>o distintivo, qualificante</a:t>
            </a:r>
            <a:endParaRPr lang="it-IT" sz="2600" dirty="0">
              <a:latin typeface="DINPro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30638" y="897200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36612"/>
            <a:ext cx="1335314" cy="12476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30638" y="136612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  <p:sp>
        <p:nvSpPr>
          <p:cNvPr id="6" name="Rettangolo 5"/>
          <p:cNvSpPr/>
          <p:nvPr/>
        </p:nvSpPr>
        <p:spPr>
          <a:xfrm>
            <a:off x="3149220" y="4241049"/>
            <a:ext cx="3134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#sostenibilità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DINPro-Bold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96713" y="3214823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smtClean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#esperienze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DINPro-Bold"/>
            </a:endParaRPr>
          </a:p>
        </p:txBody>
      </p:sp>
    </p:spTree>
    <p:extLst>
      <p:ext uri="{BB962C8B-B14F-4D97-AF65-F5344CB8AC3E}">
        <p14:creationId xmlns:p14="http://schemas.microsoft.com/office/powerpoint/2010/main" val="191919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025"/>
            <a:ext cx="12201525" cy="47529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1149745"/>
            <a:ext cx="9162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dirty="0" smtClean="0">
                <a:latin typeface="DINPro-Bold"/>
                <a:ea typeface="Calibri" panose="020F0502020204030204" pitchFamily="34" charset="0"/>
                <a:cs typeface="Times New Roman" panose="02020603050405020304" pitchFamily="18" charset="0"/>
              </a:rPr>
              <a:t>…ripensare la dimensione territoriale e </a:t>
            </a:r>
          </a:p>
          <a:p>
            <a:r>
              <a:rPr lang="it-IT" sz="2600" dirty="0" smtClean="0">
                <a:latin typeface="DINPro-Bold"/>
                <a:ea typeface="Calibri" panose="020F0502020204030204" pitchFamily="34" charset="0"/>
                <a:cs typeface="Times New Roman" panose="02020603050405020304" pitchFamily="18" charset="0"/>
              </a:rPr>
              <a:t>organizzativa entro cui condividere nuove progettualità</a:t>
            </a:r>
            <a:endParaRPr lang="it-IT" sz="2600" dirty="0"/>
          </a:p>
        </p:txBody>
      </p:sp>
      <p:sp>
        <p:nvSpPr>
          <p:cNvPr id="6" name="Rettangolo 5"/>
          <p:cNvSpPr/>
          <p:nvPr/>
        </p:nvSpPr>
        <p:spPr>
          <a:xfrm>
            <a:off x="1335314" y="355070"/>
            <a:ext cx="600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latin typeface="DINPro-Bold"/>
              </a:rPr>
              <a:t>imprendi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3200" b="1" dirty="0" smtClean="0">
                <a:latin typeface="DINPro-Bold"/>
              </a:rPr>
              <a:t>tori</a:t>
            </a:r>
            <a:endParaRPr lang="it-IT" sz="3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5314" cy="124762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679177" y="128757"/>
            <a:ext cx="31983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#capitale umano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685614" y="872746"/>
            <a:ext cx="28119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#infrastrutture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292529" y="381181"/>
            <a:ext cx="19591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#relazioni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251908" y="1426744"/>
            <a:ext cx="2491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0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#piattaforma</a:t>
            </a:r>
          </a:p>
        </p:txBody>
      </p:sp>
    </p:spTree>
    <p:extLst>
      <p:ext uri="{BB962C8B-B14F-4D97-AF65-F5344CB8AC3E}">
        <p14:creationId xmlns:p14="http://schemas.microsoft.com/office/powerpoint/2010/main" val="10846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30638" y="897200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36612"/>
            <a:ext cx="1335314" cy="12476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30638" y="136612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  <p:sp>
        <p:nvSpPr>
          <p:cNvPr id="9" name="Rettangolo 8"/>
          <p:cNvSpPr/>
          <p:nvPr/>
        </p:nvSpPr>
        <p:spPr>
          <a:xfrm>
            <a:off x="3551874" y="2166502"/>
            <a:ext cx="50882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80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#coraggio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209633" y="3728191"/>
            <a:ext cx="57727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8000" b="1" dirty="0" smtClean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#ambizione</a:t>
            </a:r>
            <a:endParaRPr lang="it-IT" sz="8000" b="1" dirty="0">
              <a:solidFill>
                <a:schemeClr val="accent1">
                  <a:lumMod val="75000"/>
                </a:schemeClr>
              </a:solidFill>
              <a:latin typeface="DINPro-Bold"/>
            </a:endParaRPr>
          </a:p>
        </p:txBody>
      </p:sp>
    </p:spTree>
    <p:extLst>
      <p:ext uri="{BB962C8B-B14F-4D97-AF65-F5344CB8AC3E}">
        <p14:creationId xmlns:p14="http://schemas.microsoft.com/office/powerpoint/2010/main" val="38867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5324" y="5144453"/>
            <a:ext cx="66779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DINPro-Bold"/>
              </a:rPr>
              <a:t>gianluca toschi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fondazione nord est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5325" y="1489251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34" y="1938337"/>
            <a:ext cx="3190875" cy="29813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95325" y="728663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1776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030638" y="897200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36612"/>
            <a:ext cx="1335314" cy="124762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030638" y="136612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  <p:sp>
        <p:nvSpPr>
          <p:cNvPr id="9" name="Rettangolo 8"/>
          <p:cNvSpPr/>
          <p:nvPr/>
        </p:nvSpPr>
        <p:spPr>
          <a:xfrm>
            <a:off x="1958748" y="2024063"/>
            <a:ext cx="8274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2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#territorio</a:t>
            </a:r>
          </a:p>
          <a:p>
            <a:pPr algn="ctr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#cambiamento</a:t>
            </a:r>
            <a:endParaRPr lang="it-IT" sz="7200" b="1" dirty="0">
              <a:solidFill>
                <a:schemeClr val="accent1">
                  <a:lumMod val="75000"/>
                </a:schemeClr>
              </a:solidFill>
              <a:latin typeface="DINPro-Bold"/>
            </a:endParaRPr>
          </a:p>
          <a:p>
            <a:pPr algn="ctr"/>
            <a:r>
              <a:rPr lang="it-IT" sz="72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#crescita</a:t>
            </a:r>
          </a:p>
        </p:txBody>
      </p:sp>
    </p:spTree>
    <p:extLst>
      <p:ext uri="{BB962C8B-B14F-4D97-AF65-F5344CB8AC3E}">
        <p14:creationId xmlns:p14="http://schemas.microsoft.com/office/powerpoint/2010/main" val="1074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30" y="728664"/>
            <a:ext cx="10467941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728663"/>
            <a:ext cx="9976046" cy="54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39" y="728664"/>
            <a:ext cx="8373374" cy="54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30" y="736382"/>
            <a:ext cx="8488492" cy="53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4054" y="2144822"/>
            <a:ext cx="89638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2600" b="1" dirty="0">
                <a:latin typeface="DINPro-Bold"/>
              </a:rPr>
              <a:t>diffusione delle tecnologie di rete 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2600" b="1" dirty="0">
              <a:latin typeface="DINPro-Bold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2600" b="1" dirty="0">
                <a:latin typeface="DINPro-Bold"/>
              </a:rPr>
              <a:t>apertura dei mercati internazionali e accesso nella competizione internazionale di paesi emergenti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2600" b="1" dirty="0">
              <a:latin typeface="DINPro-Bold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2600" b="1" dirty="0">
                <a:latin typeface="DINPro-Bold"/>
              </a:rPr>
              <a:t> introduzione della moneta unica europea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it-IT" sz="2600" b="1" dirty="0">
              <a:latin typeface="DINPro-Bold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it-IT" sz="2600" b="1" dirty="0">
                <a:latin typeface="DINPro-Bold"/>
              </a:rPr>
              <a:t>estensione degli ambiti in cui agiscono i processi di produzione, circolazione e utilizzo delle conoscenze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30638" y="897200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36612"/>
            <a:ext cx="1335314" cy="12476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30638" y="136612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65820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5324" y="2982724"/>
            <a:ext cx="51539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it-IT" sz="2600" b="1" dirty="0">
                <a:latin typeface="DINPro-Bold"/>
              </a:rPr>
              <a:t>Ha ancora senso parlare dei territori?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30638" y="897200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36612"/>
            <a:ext cx="1335314" cy="12476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30638" y="136612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83" y="1882169"/>
            <a:ext cx="5457664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5324" y="1852949"/>
            <a:ext cx="108013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Futuro</a:t>
            </a:r>
          </a:p>
          <a:p>
            <a:pPr>
              <a:buClr>
                <a:srgbClr val="0070C0"/>
              </a:buClr>
            </a:pPr>
            <a:endParaRPr lang="it-IT" sz="2600" b="1" dirty="0">
              <a:solidFill>
                <a:schemeClr val="accent1">
                  <a:lumMod val="75000"/>
                </a:schemeClr>
              </a:solidFill>
              <a:latin typeface="DINPro-Bold"/>
            </a:endParaRPr>
          </a:p>
          <a:p>
            <a:pPr>
              <a:buClr>
                <a:srgbClr val="0070C0"/>
              </a:buClr>
            </a:pPr>
            <a:r>
              <a:rPr lang="it-IT" sz="2600" b="1" dirty="0">
                <a:latin typeface="DINPro-Bold"/>
              </a:rPr>
              <a:t>Sul futuro dei territori giocherà un ruolo rilevante la capacità di apertura degli stessi, in un processo che coinvolge le imprese leader </a:t>
            </a:r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26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gatekeeper</a:t>
            </a:r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 </a:t>
            </a:r>
            <a:r>
              <a:rPr lang="it-IT" sz="2600" b="1" dirty="0">
                <a:latin typeface="DINPro-Bold"/>
              </a:rPr>
              <a:t>e in cui si innestano nuove possibili evoluzioni degli scenari competitivi influenzate dalla diffusione delle tecnologie digitali </a:t>
            </a:r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[la sfida della personalizzazione di massa]</a:t>
            </a:r>
            <a:r>
              <a:rPr lang="it-IT" sz="2600" b="1" dirty="0">
                <a:latin typeface="DINPro-Bold"/>
              </a:rPr>
              <a:t>. </a:t>
            </a:r>
          </a:p>
          <a:p>
            <a:pPr>
              <a:buClr>
                <a:srgbClr val="0070C0"/>
              </a:buClr>
            </a:pPr>
            <a:endParaRPr lang="it-IT" sz="2600" b="1" dirty="0">
              <a:latin typeface="DINPro-Bold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30638" y="897200"/>
            <a:ext cx="764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DINPro-Light"/>
              </a:rPr>
              <a:t>i [giovani] imprenditori per la ripresa dell’economia e del territorio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36612"/>
            <a:ext cx="1335314" cy="12476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30638" y="136612"/>
            <a:ext cx="667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latin typeface="DINPro-Bold"/>
              </a:rPr>
              <a:t>imprendi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[</a:t>
            </a:r>
            <a:r>
              <a:rPr lang="it-IT" sz="4800" b="1" dirty="0" err="1">
                <a:solidFill>
                  <a:schemeClr val="accent1">
                    <a:lumMod val="75000"/>
                  </a:schemeClr>
                </a:solidFill>
                <a:latin typeface="DINPro-Bold"/>
              </a:rPr>
              <a:t>mo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DINPro-Bold"/>
              </a:rPr>
              <a:t>]</a:t>
            </a:r>
            <a:r>
              <a:rPr lang="it-IT" sz="4800" b="1" dirty="0">
                <a:latin typeface="DINPro-Bold"/>
              </a:rPr>
              <a:t>tori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44523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391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DINPro-Bold</vt:lpstr>
      <vt:lpstr>DINPro-Light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</dc:creator>
  <cp:lastModifiedBy>Gianluca Toschi</cp:lastModifiedBy>
  <cp:revision>29</cp:revision>
  <dcterms:created xsi:type="dcterms:W3CDTF">2016-06-29T14:55:50Z</dcterms:created>
  <dcterms:modified xsi:type="dcterms:W3CDTF">2016-07-04T10:04:59Z</dcterms:modified>
</cp:coreProperties>
</file>